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DA61F-85AF-4F83-A7D9-8D6F32893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8DD10D-21E5-4F06-B7E0-7FE337BBE2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BC29C-C4AC-4BB2-BE1F-27EB28BB0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BD98-6FAD-439C-AB2F-984E09AF02AB}" type="datetimeFigureOut">
              <a:rPr lang="en-IN" smtClean="0"/>
              <a:t>21-11-2019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A6D1F-E0F3-4315-889B-6D31391C4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431C9-6B22-4264-A434-B81D7E493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F47-8C46-4160-B44E-E28FBA5FA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130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5A5B5-4CB5-417B-BA74-A3CEA3026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EB6593-8924-4BD1-8BD6-9DA04EBD86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622D6-FCB8-4123-979F-5A7FD0DCD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BD98-6FAD-439C-AB2F-984E09AF02AB}" type="datetimeFigureOut">
              <a:rPr lang="en-IN" smtClean="0"/>
              <a:t>21-11-2019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17E25-C504-477A-91E4-1EC3F479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3FBC1-2B27-4A22-BE12-7BE70A095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F47-8C46-4160-B44E-E28FBA5FA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86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9E5479-42C1-478D-ADE9-04B1C6DDC7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5DA1EF-D61E-4053-9CC2-78BEB3F70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5ACB1-3594-44D5-AB66-DFDEE2B7F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BD98-6FAD-439C-AB2F-984E09AF02AB}" type="datetimeFigureOut">
              <a:rPr lang="en-IN" smtClean="0"/>
              <a:t>21-11-2019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9C2CD-14CE-4BB0-AF7D-B7B0EE2AB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09317-7A7B-4B6D-B082-DF2C8255E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F47-8C46-4160-B44E-E28FBA5FA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637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EAD3B-FA71-446A-BDCA-64585D75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0BAD9-4235-4845-B0E2-7E5B63CB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13816-4151-4E50-B8B1-F2E51C41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BD98-6FAD-439C-AB2F-984E09AF02AB}" type="datetimeFigureOut">
              <a:rPr lang="en-IN" smtClean="0"/>
              <a:t>21-11-2019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D87B6-DE70-483F-80C0-1434CDD8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4D95E-B9FE-4B73-9BB7-8B7C5418A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F47-8C46-4160-B44E-E28FBA5FA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5943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8B828-98F4-48B1-B067-609C92AB2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38B4B-CDBF-4B9C-A5EB-7F744AACC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B9FEC-4218-47E5-80B4-5E687DEAE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BD98-6FAD-439C-AB2F-984E09AF02AB}" type="datetimeFigureOut">
              <a:rPr lang="en-IN" smtClean="0"/>
              <a:t>21-11-2019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4BE75-D9E0-4088-BC48-E5EFD1215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A003E-98BF-4AB4-868D-95078E01F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F47-8C46-4160-B44E-E28FBA5FA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54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591E2-8503-4934-B048-A317CBD73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6926F-0C89-4C54-B316-5EA53F211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D6D69E-5C0D-4FBA-BBCF-8EB3D5B3F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931BBD-23FD-47B3-AD4C-A54B3C1A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BD98-6FAD-439C-AB2F-984E09AF02AB}" type="datetimeFigureOut">
              <a:rPr lang="en-IN" smtClean="0"/>
              <a:t>21-11-2019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8E9EE8-D870-4086-A7AF-E4EC241E4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A74164-2083-4CB5-BBBF-03BC4CD63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F47-8C46-4160-B44E-E28FBA5FA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280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EE9B0-8F3A-4E67-9774-DA719C0AF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E13B0-3A1F-49FC-93C8-F04CC0744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63123-6E92-457A-B1CA-1BAFB8427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112C1F-7C3D-4055-AA3E-9883CC98A3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29F021-C6E8-4462-990B-D90BCE13EF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8274CA-C473-43DA-BE1D-87DE8E649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BD98-6FAD-439C-AB2F-984E09AF02AB}" type="datetimeFigureOut">
              <a:rPr lang="en-IN" smtClean="0"/>
              <a:t>21-11-2019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B5C733-EB29-45AD-9524-4823F2626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8D37D2-9A10-4455-BC64-00E02CCE5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F47-8C46-4160-B44E-E28FBA5FA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595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0C5AA-6C05-408C-AA95-4E207FAB1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A1B77D-D95B-4E50-BABD-FCFFB33B2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BD98-6FAD-439C-AB2F-984E09AF02AB}" type="datetimeFigureOut">
              <a:rPr lang="en-IN" smtClean="0"/>
              <a:t>21-11-2019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CB6CD8-0E0D-4CDD-A0AF-58AEE10DE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C91ACB-5704-41C8-B851-69B331745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F47-8C46-4160-B44E-E28FBA5FA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2089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BEE95A-D116-463D-94AD-76EAA3A7C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BD98-6FAD-439C-AB2F-984E09AF02AB}" type="datetimeFigureOut">
              <a:rPr lang="en-IN" smtClean="0"/>
              <a:t>21-11-2019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C9C8BD-A62C-4008-B3E2-81EEA8B0E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F432C-2BD2-4251-AFB5-496C081D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F47-8C46-4160-B44E-E28FBA5FA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552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7C012-F414-4F8F-89EA-CB2A130E6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0916B-BFA1-4888-A540-73A6BA8B1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FA5583-9589-46B4-BA4E-C26438B0C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0F01E9-C092-4FD2-95FD-2B7A27F5A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BD98-6FAD-439C-AB2F-984E09AF02AB}" type="datetimeFigureOut">
              <a:rPr lang="en-IN" smtClean="0"/>
              <a:t>21-11-2019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3B390B-4B87-4751-A471-993C2D36E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BAC65-8A1B-4EDF-907D-0F2594187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F47-8C46-4160-B44E-E28FBA5FA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4566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F146E-E9DC-432D-9EB0-98EFE3E43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A5AE8F-AEB9-4495-ACDA-018737416E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4E5855-4D97-4B7F-B1CF-52440DD22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6E2CE4-280A-4CBA-81DE-CA2AC4852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EBD98-6FAD-439C-AB2F-984E09AF02AB}" type="datetimeFigureOut">
              <a:rPr lang="en-IN" smtClean="0"/>
              <a:t>21-11-2019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9087A2-3907-48A0-AC49-ABAF1720F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88BA8C-5C14-4568-80C1-9DAD8FBEB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A1F47-8C46-4160-B44E-E28FBA5FA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749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5224FA-289B-4A62-8657-8C8AAC64A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5D9C39-3BAA-452D-94C4-4EB3FC6D6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D5574-2413-4018-AEE0-391F28873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EBD98-6FAD-439C-AB2F-984E09AF02AB}" type="datetimeFigureOut">
              <a:rPr lang="en-IN" smtClean="0"/>
              <a:t>21-11-2019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5EECC-A672-4535-B8D0-66B0410909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293ED-7385-4338-871B-DA8A555E12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A1F47-8C46-4160-B44E-E28FBA5FA03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4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14DE9-6340-417D-9281-9F530DBB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SIMULAZIONE PROVA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23921-45E9-4ACE-93A9-76BB62765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443" y="1438382"/>
            <a:ext cx="10515600" cy="54196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dirty="0"/>
              <a:t> </a:t>
            </a:r>
          </a:p>
          <a:p>
            <a:pPr lvl="0"/>
            <a:r>
              <a:rPr lang="it-IT" dirty="0"/>
              <a:t>Spiegate la differenza fra le frasi date:</a:t>
            </a:r>
            <a:endParaRPr lang="en-IN" dirty="0"/>
          </a:p>
          <a:p>
            <a:pPr lvl="0"/>
            <a:r>
              <a:rPr lang="it-IT" dirty="0"/>
              <a:t>I ragazzi della III B, che avevano sentito il rumore, uscirono sul corridoio. </a:t>
            </a:r>
            <a:endParaRPr lang="en-IN" dirty="0"/>
          </a:p>
          <a:p>
            <a:pPr lvl="0"/>
            <a:r>
              <a:rPr lang="it-IT" dirty="0"/>
              <a:t>I ragazzi della III B che avevano sentito il rumore uscirono sul corridoio.</a:t>
            </a:r>
            <a:endParaRPr lang="en-IN" dirty="0"/>
          </a:p>
          <a:p>
            <a:r>
              <a:rPr lang="it-IT" dirty="0"/>
              <a:t> </a:t>
            </a:r>
            <a:endParaRPr lang="en-IN" dirty="0"/>
          </a:p>
          <a:p>
            <a:pPr lvl="0"/>
            <a:r>
              <a:rPr lang="it-IT" dirty="0"/>
              <a:t>I soldati, che avevano combattuto valorosamente, furono premiati.</a:t>
            </a:r>
            <a:endParaRPr lang="en-IN" dirty="0"/>
          </a:p>
          <a:p>
            <a:pPr lvl="0"/>
            <a:r>
              <a:rPr lang="it-IT" dirty="0"/>
              <a:t>i soldati che avevano combattuto valorosamente furono premiati.</a:t>
            </a:r>
            <a:endParaRPr lang="en-IN" dirty="0"/>
          </a:p>
          <a:p>
            <a:r>
              <a:rPr lang="it-IT" dirty="0"/>
              <a:t> </a:t>
            </a:r>
            <a:endParaRPr lang="en-IN" dirty="0"/>
          </a:p>
          <a:p>
            <a:pPr lvl="0"/>
            <a:r>
              <a:rPr lang="it-IT" dirty="0"/>
              <a:t>E’ tardi! Andiamo?</a:t>
            </a:r>
            <a:endParaRPr lang="en-IN" dirty="0"/>
          </a:p>
          <a:p>
            <a:pPr lvl="0"/>
            <a:r>
              <a:rPr lang="it-IT" dirty="0"/>
              <a:t>E’ tardi! Vai a letto.</a:t>
            </a:r>
            <a:endParaRPr lang="en-IN" dirty="0"/>
          </a:p>
          <a:p>
            <a:r>
              <a:rPr lang="it-IT" dirty="0"/>
              <a:t> </a:t>
            </a:r>
            <a:endParaRPr lang="en-IN" dirty="0"/>
          </a:p>
          <a:p>
            <a:pPr lvl="0"/>
            <a:r>
              <a:rPr lang="it-IT" dirty="0"/>
              <a:t>Il vecchio amico di Carlo parla stasera.</a:t>
            </a:r>
            <a:endParaRPr lang="en-IN" dirty="0"/>
          </a:p>
          <a:p>
            <a:pPr lvl="0"/>
            <a:r>
              <a:rPr lang="it-IT" dirty="0"/>
              <a:t>L’amico vecchio di Carlo parla stasera.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4385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9F74-60B3-426C-A7E1-BCBEE3454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482"/>
            <a:ext cx="10515600" cy="6652517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it-IT" dirty="0"/>
              <a:t>II. Spiegate 5 dei seguenti concetti in meno di 100 parole per ogni concetto: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Le parole: formazione, composizione e derivazione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L’aspetto verbale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Il verbo: la diatesi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Il nome: derivati e composti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L’aggettivo: comparativo e superlativo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Il pronome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L’avverbio: sintassi e significato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Articolo e preposizione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La frase semplice: tipi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L’aggettivo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La marcatezza</a:t>
            </a:r>
            <a:endParaRPr lang="en-IN" dirty="0"/>
          </a:p>
          <a:p>
            <a:pPr marL="514350" lvl="0" indent="-514350">
              <a:buFont typeface="+mj-lt"/>
              <a:buAutoNum type="arabicPeriod"/>
            </a:pPr>
            <a:r>
              <a:rPr lang="it-IT" dirty="0"/>
              <a:t>Il sintagma</a:t>
            </a:r>
            <a:endParaRPr lang="en-IN" dirty="0"/>
          </a:p>
          <a:p>
            <a:pPr marL="0" indent="0">
              <a:buNone/>
            </a:pPr>
            <a:r>
              <a:rPr lang="it-IT" dirty="0"/>
              <a:t> </a:t>
            </a: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lvl="0" indent="0">
              <a:buNone/>
            </a:pPr>
            <a:r>
              <a:rPr lang="it-IT" dirty="0"/>
              <a:t>III. Disegnate il diagramma ad albero per la seguente frase:</a:t>
            </a:r>
            <a:endParaRPr lang="en-IN" dirty="0"/>
          </a:p>
          <a:p>
            <a:pPr marL="0" indent="0" algn="ctr">
              <a:buNone/>
            </a:pPr>
            <a:r>
              <a:rPr lang="it-IT" dirty="0"/>
              <a:t>Mio fratello ha una macchia di sugo.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63185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177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SIMULAZIONE PROVA 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RIPASSO</dc:title>
  <dc:creator>919811477930</dc:creator>
  <cp:lastModifiedBy>919811477930</cp:lastModifiedBy>
  <cp:revision>4</cp:revision>
  <dcterms:created xsi:type="dcterms:W3CDTF">2019-11-21T07:38:03Z</dcterms:created>
  <dcterms:modified xsi:type="dcterms:W3CDTF">2019-11-21T21:31:53Z</dcterms:modified>
</cp:coreProperties>
</file>