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8" r:id="rId5"/>
    <p:sldId id="273" r:id="rId6"/>
    <p:sldId id="271" r:id="rId7"/>
    <p:sldId id="270" r:id="rId8"/>
    <p:sldId id="267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4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2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97B6-7695-46EA-A9C3-5BF116C1D7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DC93-7429-49D1-B637-708731704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2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Filastiniyat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pro-active media advocacy organization committed to ensuring and supporting the equitable participation of Palestinian women and youth at all levels of public spheres and all forums of public discourse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 algn="r" rtl="1">
              <a:buNone/>
            </a:pPr>
            <a:r>
              <a:rPr lang="en-US" dirty="0"/>
              <a:t/>
            </a:r>
            <a:br>
              <a:rPr lang="en-US" dirty="0"/>
            </a:br>
            <a:endParaRPr lang="ar-SA" dirty="0" smtClean="0"/>
          </a:p>
        </p:txBody>
      </p:sp>
      <p:pic>
        <p:nvPicPr>
          <p:cNvPr id="5" name="Picture 4" descr="filastiniyat logo - 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365125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0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Talk-show from Gaza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00" y="1825625"/>
            <a:ext cx="6528600" cy="4351338"/>
          </a:xfrm>
        </p:spPr>
      </p:pic>
      <p:pic>
        <p:nvPicPr>
          <p:cNvPr id="5" name="Picture 4" descr="filastiniyat logo - 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365125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2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Palestinian Female Journalists’ Club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Gaza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pic>
        <p:nvPicPr>
          <p:cNvPr id="6148" name="Picture 2" descr="https://scontent-ams.xx.fbcdn.net/hphotos-xpf1/v/t1.0-9/11045376_780222498728479_7920691270449609466_n.jpg?oh=211da3b65f66c8c58e6b3f4137a4a30c&amp;oe=55A7D9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05113"/>
            <a:ext cx="4040188" cy="2690812"/>
          </a:xfrm>
          <a:noFill/>
        </p:spPr>
      </p:pic>
      <p:sp>
        <p:nvSpPr>
          <p:cNvPr id="614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cs typeface="Arial" panose="020B0604020202020204" pitchFamily="34" charset="0"/>
              </a:rPr>
              <a:t>Jericho</a:t>
            </a:r>
          </a:p>
        </p:txBody>
      </p:sp>
      <p:pic>
        <p:nvPicPr>
          <p:cNvPr id="6150" name="Picture 4" descr="https://fbcdn-sphotos-g-a.akamaihd.net/hphotos-ak-xft1/v/t1.0-9/10256202_780222618728467_2029012801889586695_n.jpg?oh=625273f3742d2d94fea792dfa2c79481&amp;oe=557294DC&amp;__gda__=1437421654_d9153532a1236543d8247fbc3be124a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026" y="2803525"/>
            <a:ext cx="4041775" cy="2693988"/>
          </a:xfrm>
          <a:noFill/>
        </p:spPr>
      </p:pic>
    </p:spTree>
    <p:extLst>
      <p:ext uri="{BB962C8B-B14F-4D97-AF65-F5344CB8AC3E}">
        <p14:creationId xmlns:p14="http://schemas.microsoft.com/office/powerpoint/2010/main" val="2263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NAWA: Women News Network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>
          <a:xfrm>
            <a:off x="839788" y="2228045"/>
            <a:ext cx="5157787" cy="27703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altLang="en-US" dirty="0" smtClean="0"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48" y="2434990"/>
            <a:ext cx="2444877" cy="36845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" y="1690688"/>
            <a:ext cx="6607668" cy="43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NAWA: Women News Network</a:t>
            </a: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>
          <a:xfrm>
            <a:off x="839788" y="2228045"/>
            <a:ext cx="5157787" cy="277030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altLang="en-US" dirty="0" smtClean="0"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48" y="2434990"/>
            <a:ext cx="2444877" cy="36845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" y="1690688"/>
            <a:ext cx="6607668" cy="4384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" y="1690687"/>
            <a:ext cx="6775011" cy="43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Club: Youth for Social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Gaza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Ramallah</a:t>
            </a:r>
            <a:endParaRPr lang="en-US" dirty="0"/>
          </a:p>
        </p:txBody>
      </p:sp>
      <p:pic>
        <p:nvPicPr>
          <p:cNvPr id="8" name="Picture 2" descr="الحضور في المناظ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33" y="2701264"/>
            <a:ext cx="5018848" cy="33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85669" y="2505076"/>
            <a:ext cx="546352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655928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884529"/>
            <a:ext cx="8229600" cy="4241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Talk-show: 1 million, 379,000 Views</a:t>
            </a:r>
            <a:endParaRPr lang="ar-SA" dirty="0" smtClean="0"/>
          </a:p>
          <a:p>
            <a:pPr algn="l">
              <a:buNone/>
            </a:pPr>
            <a:r>
              <a:rPr lang="ar-SA" b="1" dirty="0" smtClean="0">
                <a:solidFill>
                  <a:srgbClr val="FF0000"/>
                </a:solidFill>
              </a:rPr>
              <a:t/>
            </a:r>
            <a:br>
              <a:rPr lang="ar-SA" b="1" dirty="0" smtClean="0">
                <a:solidFill>
                  <a:srgbClr val="FF0000"/>
                </a:solidFill>
              </a:rPr>
            </a:br>
            <a:endParaRPr lang="ar-SA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6" descr="filastiniyat logo - 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424" y="20472"/>
            <a:ext cx="37846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fbcdn-sphotos-e-a.akamaihd.net/hphotos-ak-xpa1/v/t1.0-9/10922744_1544148962511959_6373612378491006599_n.jpg?oh=88ccf27c199b6e6e7ff8922bd38cec97&amp;oe=55A2ABCC&amp;__gda__=1438142630_1007a548ffa9c5e57b8dec96d959c1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950358"/>
            <a:ext cx="6191250" cy="320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7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Can Do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535911_743670545700250_9175933725860951245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129566"/>
            <a:ext cx="4698127" cy="306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fbcdn-sphotos-f-a.akamaihd.net/hphotos-ak-xfa1/v/t1.0-9/10383532_1503471163246406_6412469789936571913_n.jpg?oh=0ae03e0a770bcebed556eaba9036c03f&amp;oe=56639F0D&amp;__gda__=1454030214_df1932affb0b40517d0e4ad51b1505c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9640"/>
            <a:ext cx="5183188" cy="34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Can Do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Fight </a:t>
            </a:r>
            <a:r>
              <a:rPr lang="en-US" smtClean="0"/>
              <a:t>and ride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535911_743670545700250_9175933725860951245_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3129566"/>
            <a:ext cx="4698127" cy="306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fbcdn-sphotos-f-a.akamaihd.net/hphotos-ak-xfa1/v/t1.0-9/10383532_1503471163246406_6412469789936571913_n.jpg?oh=0ae03e0a770bcebed556eaba9036c03f&amp;oe=56639F0D&amp;__gda__=1454030214_df1932affb0b40517d0e4ad51b1505c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19640"/>
            <a:ext cx="5183188" cy="34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" y="3006726"/>
            <a:ext cx="5345901" cy="318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3860"/>
            <a:ext cx="5183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51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</vt:lpstr>
      <vt:lpstr>TV Talk-show from Gaza</vt:lpstr>
      <vt:lpstr>Palestinian Female Journalists’ Club</vt:lpstr>
      <vt:lpstr>NAWA: Women News Network</vt:lpstr>
      <vt:lpstr>NAWA: Women News Network</vt:lpstr>
      <vt:lpstr>Debate Club: Youth for Social Change</vt:lpstr>
      <vt:lpstr>Model</vt:lpstr>
      <vt:lpstr>Women Can Do It</vt:lpstr>
      <vt:lpstr>Women Can Do 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Wafa' Abdel Rahman</dc:creator>
  <cp:lastModifiedBy>Wafa' Abdel Rahman</cp:lastModifiedBy>
  <cp:revision>18</cp:revision>
  <dcterms:created xsi:type="dcterms:W3CDTF">2015-09-16T07:05:28Z</dcterms:created>
  <dcterms:modified xsi:type="dcterms:W3CDTF">2016-04-11T14:06:18Z</dcterms:modified>
</cp:coreProperties>
</file>